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3935098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516304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69259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3649264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1129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2379810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550424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3933291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3065668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6FEC2-FAA8-4A78-B88C-7D6A29B054E3}"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218323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D6FEC2-FAA8-4A78-B88C-7D6A29B054E3}"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4068908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D6FEC2-FAA8-4A78-B88C-7D6A29B054E3}" type="datetimeFigureOut">
              <a:rPr lang="en-US" smtClean="0"/>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225700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D6FEC2-FAA8-4A78-B88C-7D6A29B054E3}" type="datetimeFigureOut">
              <a:rPr lang="en-US" smtClean="0"/>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2787843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6FEC2-FAA8-4A78-B88C-7D6A29B054E3}" type="datetimeFigureOut">
              <a:rPr lang="en-US" smtClean="0"/>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2731424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6FEC2-FAA8-4A78-B88C-7D6A29B054E3}"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208556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6FEC2-FAA8-4A78-B88C-7D6A29B054E3}"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707FB-A51A-47C6-82E0-04F317AEDD43}" type="slidenum">
              <a:rPr lang="en-US" smtClean="0"/>
              <a:t>‹#›</a:t>
            </a:fld>
            <a:endParaRPr lang="en-US"/>
          </a:p>
        </p:txBody>
      </p:sp>
    </p:spTree>
    <p:extLst>
      <p:ext uri="{BB962C8B-B14F-4D97-AF65-F5344CB8AC3E}">
        <p14:creationId xmlns:p14="http://schemas.microsoft.com/office/powerpoint/2010/main" val="849203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D6FEC2-FAA8-4A78-B88C-7D6A29B054E3}" type="datetimeFigureOut">
              <a:rPr lang="en-US" smtClean="0"/>
              <a:t>8/27/2020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B707FB-A51A-47C6-82E0-04F317AEDD43}" type="slidenum">
              <a:rPr lang="en-US" smtClean="0"/>
              <a:t>‹#›</a:t>
            </a:fld>
            <a:endParaRPr lang="en-US"/>
          </a:p>
        </p:txBody>
      </p:sp>
    </p:spTree>
    <p:extLst>
      <p:ext uri="{BB962C8B-B14F-4D97-AF65-F5344CB8AC3E}">
        <p14:creationId xmlns:p14="http://schemas.microsoft.com/office/powerpoint/2010/main" val="462413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المنظر الخامس</a:t>
            </a:r>
            <a:br>
              <a:rPr lang="ar-SA" dirty="0" smtClean="0"/>
            </a:br>
            <a:r>
              <a:rPr lang="ar-SA" dirty="0" smtClean="0"/>
              <a:t>العبد يعبد الجمال:</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ar-SA" sz="4300" dirty="0" smtClean="0">
                <a:latin typeface="Arabic Typesetting" panose="03020402040406030203" pitchFamily="66" charset="-78"/>
                <a:cs typeface="Arabic Typesetting" panose="03020402040406030203" pitchFamily="66" charset="-78"/>
              </a:rPr>
              <a:t>تستلقى شهرزاد- يتسلق العبد النافذة</a:t>
            </a:r>
          </a:p>
          <a:p>
            <a:pPr algn="r" rtl="1"/>
            <a:r>
              <a:rPr lang="ar-SA" sz="4300" dirty="0" smtClean="0">
                <a:latin typeface="Arabic Typesetting" panose="03020402040406030203" pitchFamily="66" charset="-78"/>
                <a:cs typeface="Arabic Typesetting" panose="03020402040406030203" pitchFamily="66" charset="-78"/>
              </a:rPr>
              <a:t>شهرزاد: لا تلمسني، اذهب</a:t>
            </a:r>
          </a:p>
          <a:p>
            <a:pPr algn="r" rtl="1"/>
            <a:r>
              <a:rPr lang="ar-SA" sz="4300" dirty="0" smtClean="0">
                <a:latin typeface="Arabic Typesetting" panose="03020402040406030203" pitchFamily="66" charset="-78"/>
                <a:cs typeface="Arabic Typesetting" panose="03020402040406030203" pitchFamily="66" charset="-78"/>
              </a:rPr>
              <a:t>العبد: ما أجملك! ما أنت إلا جسد جميل</a:t>
            </a:r>
          </a:p>
          <a:p>
            <a:pPr algn="r" rtl="1"/>
            <a:r>
              <a:rPr lang="ar-SA" sz="4300" dirty="0" smtClean="0">
                <a:latin typeface="Arabic Typesetting" panose="03020402040406030203" pitchFamily="66" charset="-78"/>
                <a:cs typeface="Arabic Typesetting" panose="03020402040406030203" pitchFamily="66" charset="-78"/>
              </a:rPr>
              <a:t>شهرزاد: باسمة، حتى أنت أيضا تراني في مرآة نفسك!</a:t>
            </a:r>
          </a:p>
          <a:p>
            <a:pPr algn="r" rtl="1"/>
            <a:r>
              <a:rPr lang="ar-SA" sz="4300" dirty="0" smtClean="0">
                <a:latin typeface="Arabic Typesetting" panose="03020402040406030203" pitchFamily="66" charset="-78"/>
                <a:cs typeface="Arabic Typesetting" panose="03020402040406030203" pitchFamily="66" charset="-78"/>
              </a:rPr>
              <a:t>العبد: إنى أرى الحقيقة</a:t>
            </a:r>
          </a:p>
          <a:p>
            <a:pPr algn="r" rtl="1"/>
            <a:r>
              <a:rPr lang="ar-SA" sz="4300" dirty="0" smtClean="0">
                <a:latin typeface="Arabic Typesetting" panose="03020402040406030203" pitchFamily="66" charset="-78"/>
                <a:cs typeface="Arabic Typesetting" panose="03020402040406030203" pitchFamily="66" charset="-78"/>
              </a:rPr>
              <a:t>شهرزاد: دعوا الحقيقة في مكانها هادئة... اذهب</a:t>
            </a:r>
          </a:p>
          <a:p>
            <a:pPr algn="r" rtl="1"/>
            <a:endParaRPr lang="ar-SA" dirty="0" smtClean="0"/>
          </a:p>
          <a:p>
            <a:pPr marL="0" indent="0" algn="r" rtl="1">
              <a:buNone/>
            </a:pPr>
            <a:endParaRPr lang="en-US" dirty="0"/>
          </a:p>
        </p:txBody>
      </p:sp>
    </p:spTree>
    <p:extLst>
      <p:ext uri="{BB962C8B-B14F-4D97-AF65-F5344CB8AC3E}">
        <p14:creationId xmlns:p14="http://schemas.microsoft.com/office/powerpoint/2010/main" val="1779705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923866" cy="1076325"/>
          </a:xfrm>
        </p:spPr>
        <p:txBody>
          <a:bodyPr>
            <a:normAutofit fontScale="90000"/>
          </a:bodyPr>
          <a:lstStyle/>
          <a:p>
            <a:pPr algn="r"/>
            <a:r>
              <a:rPr lang="ar-SA" b="1" dirty="0" smtClean="0"/>
              <a:t>المنظر الخامس</a:t>
            </a:r>
            <a:br>
              <a:rPr lang="ar-SA" b="1" dirty="0" smtClean="0"/>
            </a:br>
            <a:r>
              <a:rPr lang="ar-SA" b="1" dirty="0" smtClean="0"/>
              <a:t>قضية اللون</a:t>
            </a:r>
            <a:endParaRPr lang="en-US" b="1" dirty="0"/>
          </a:p>
        </p:txBody>
      </p:sp>
      <p:sp>
        <p:nvSpPr>
          <p:cNvPr id="3" name="Content Placeholder 2"/>
          <p:cNvSpPr>
            <a:spLocks noGrp="1"/>
          </p:cNvSpPr>
          <p:nvPr>
            <p:ph idx="1"/>
          </p:nvPr>
        </p:nvSpPr>
        <p:spPr>
          <a:xfrm>
            <a:off x="677334" y="1685925"/>
            <a:ext cx="8596668" cy="4920615"/>
          </a:xfrm>
        </p:spPr>
        <p:txBody>
          <a:bodyPr>
            <a:noAutofit/>
          </a:bodyPr>
          <a:lstStyle/>
          <a:p>
            <a:pPr algn="r" rtl="1"/>
            <a:r>
              <a:rPr lang="ar-SA" sz="4000" dirty="0" smtClean="0">
                <a:latin typeface="Arabic Typesetting" panose="03020402040406030203" pitchFamily="66" charset="-78"/>
                <a:cs typeface="Arabic Typesetting" panose="03020402040406030203" pitchFamily="66" charset="-78"/>
              </a:rPr>
              <a:t>المحادثة-مما تخشين؟</a:t>
            </a:r>
          </a:p>
          <a:p>
            <a:pPr algn="r" rtl="1"/>
            <a:r>
              <a:rPr lang="ar-SA" sz="4000" dirty="0" smtClean="0">
                <a:latin typeface="Arabic Typesetting" panose="03020402040406030203" pitchFamily="66" charset="-78"/>
                <a:cs typeface="Arabic Typesetting" panose="03020402040406030203" pitchFamily="66" charset="-78"/>
              </a:rPr>
              <a:t>عبد: أما علمته بعد إذ رأى أسود أن لا يقتله؟ </a:t>
            </a:r>
          </a:p>
          <a:p>
            <a:pPr algn="r" rtl="1"/>
            <a:r>
              <a:rPr lang="ar-SA" sz="4000" dirty="0" smtClean="0">
                <a:latin typeface="Arabic Typesetting" panose="03020402040406030203" pitchFamily="66" charset="-78"/>
                <a:cs typeface="Arabic Typesetting" panose="03020402040406030203" pitchFamily="66" charset="-78"/>
              </a:rPr>
              <a:t>العبد: أو يمكن لملثلك أن يعشق عبدا خسيسا مثلى!</a:t>
            </a:r>
          </a:p>
          <a:p>
            <a:pPr algn="r" rtl="1"/>
            <a:r>
              <a:rPr lang="ar-SA" sz="4000" dirty="0" smtClean="0">
                <a:latin typeface="Arabic Typesetting" panose="03020402040406030203" pitchFamily="66" charset="-78"/>
                <a:cs typeface="Arabic Typesetting" panose="03020402040406030203" pitchFamily="66" charset="-78"/>
              </a:rPr>
              <a:t>زاد: ألم تفعل ذلك زوج شهريار الأولى؟</a:t>
            </a:r>
          </a:p>
          <a:p>
            <a:pPr algn="r" rtl="1"/>
            <a:r>
              <a:rPr lang="ar-SA" sz="4000" dirty="0" smtClean="0">
                <a:latin typeface="Arabic Typesetting" panose="03020402040406030203" pitchFamily="66" charset="-78"/>
                <a:cs typeface="Arabic Typesetting" panose="03020402040406030203" pitchFamily="66" charset="-78"/>
              </a:rPr>
              <a:t>عبد: يشير إلى جسمها وإلى جسمه: هذا البياض وهذه الرقة.. وهذا السواد وهذه الغلطة..! </a:t>
            </a:r>
          </a:p>
        </p:txBody>
      </p:sp>
    </p:spTree>
    <p:extLst>
      <p:ext uri="{BB962C8B-B14F-4D97-AF65-F5344CB8AC3E}">
        <p14:creationId xmlns:p14="http://schemas.microsoft.com/office/powerpoint/2010/main" val="1645932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المنظر الخامس:</a:t>
            </a:r>
            <a:br>
              <a:rPr lang="ar-SA" dirty="0" smtClean="0"/>
            </a:br>
            <a:r>
              <a:rPr lang="ar-SA" dirty="0" smtClean="0"/>
              <a:t>اللون...</a:t>
            </a:r>
            <a:endParaRPr lang="en-US" dirty="0"/>
          </a:p>
        </p:txBody>
      </p:sp>
      <p:sp>
        <p:nvSpPr>
          <p:cNvPr id="3" name="Content Placeholder 2"/>
          <p:cNvSpPr>
            <a:spLocks noGrp="1"/>
          </p:cNvSpPr>
          <p:nvPr>
            <p:ph idx="1"/>
          </p:nvPr>
        </p:nvSpPr>
        <p:spPr/>
        <p:txBody>
          <a:bodyPr/>
          <a:lstStyle/>
          <a:p>
            <a:pPr algn="r" rtl="1"/>
            <a:r>
              <a:rPr lang="ar-SA" sz="4000" dirty="0">
                <a:latin typeface="Arabic Typesetting" panose="03020402040406030203" pitchFamily="66" charset="-78"/>
                <a:cs typeface="Arabic Typesetting" panose="03020402040406030203" pitchFamily="66" charset="-78"/>
              </a:rPr>
              <a:t>زاد: الزهرة البيضاء الرقيقة تنبت من الطين الأسود الغليظ</a:t>
            </a:r>
          </a:p>
          <a:p>
            <a:pPr algn="r" rtl="1"/>
            <a:r>
              <a:rPr lang="ar-SA" sz="4000" dirty="0">
                <a:latin typeface="Arabic Typesetting" panose="03020402040406030203" pitchFamily="66" charset="-78"/>
                <a:cs typeface="Arabic Typesetting" panose="03020402040406030203" pitchFamily="66" charset="-78"/>
              </a:rPr>
              <a:t>عبد: وقبحي وأصلي الوضيع</a:t>
            </a:r>
          </a:p>
          <a:p>
            <a:pPr algn="r" rtl="1"/>
            <a:r>
              <a:rPr lang="ar-SA" sz="4000" dirty="0">
                <a:latin typeface="Arabic Typesetting" panose="03020402040406030203" pitchFamily="66" charset="-78"/>
                <a:cs typeface="Arabic Typesetting" panose="03020402040406030203" pitchFamily="66" charset="-78"/>
              </a:rPr>
              <a:t>زاد: ينبغي أن يكون أسود اللون، وضيع الأصل قبيح الصورة..تلك صفاتك الخالدة التي أحبهاّ</a:t>
            </a:r>
          </a:p>
          <a:p>
            <a:pPr algn="r" rtl="1"/>
            <a:r>
              <a:rPr lang="ar-SA" sz="4000" dirty="0">
                <a:latin typeface="Arabic Typesetting" panose="03020402040406030203" pitchFamily="66" charset="-78"/>
                <a:cs typeface="Arabic Typesetting" panose="03020402040406030203" pitchFamily="66" charset="-78"/>
              </a:rPr>
              <a:t>تلك صفات الشهوة.</a:t>
            </a:r>
          </a:p>
          <a:p>
            <a:pPr algn="r" rtl="1"/>
            <a:endParaRPr lang="en-US" dirty="0"/>
          </a:p>
        </p:txBody>
      </p:sp>
    </p:spTree>
    <p:extLst>
      <p:ext uri="{BB962C8B-B14F-4D97-AF65-F5344CB8AC3E}">
        <p14:creationId xmlns:p14="http://schemas.microsoft.com/office/powerpoint/2010/main" val="2383303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المنظر الخامس</a:t>
            </a:r>
            <a:br>
              <a:rPr lang="ar-SA" dirty="0" smtClean="0"/>
            </a:br>
            <a:r>
              <a:rPr lang="ar-SA" dirty="0" smtClean="0"/>
              <a:t>دور النهار والليل (الضوء والظلام)</a:t>
            </a:r>
            <a:endParaRPr lang="en-US" dirty="0"/>
          </a:p>
        </p:txBody>
      </p:sp>
      <p:sp>
        <p:nvSpPr>
          <p:cNvPr id="3" name="Content Placeholder 2"/>
          <p:cNvSpPr>
            <a:spLocks noGrp="1"/>
          </p:cNvSpPr>
          <p:nvPr>
            <p:ph idx="1"/>
          </p:nvPr>
        </p:nvSpPr>
        <p:spPr>
          <a:xfrm>
            <a:off x="677334" y="1930401"/>
            <a:ext cx="9338204" cy="4110962"/>
          </a:xfrm>
        </p:spPr>
        <p:txBody>
          <a:bodyPr>
            <a:noAutofit/>
          </a:bodyPr>
          <a:lstStyle/>
          <a:p>
            <a:pPr algn="r" rtl="1"/>
            <a:r>
              <a:rPr lang="ar-SA" sz="4000" dirty="0" smtClean="0">
                <a:latin typeface="Arabic Typesetting" panose="03020402040406030203" pitchFamily="66" charset="-78"/>
                <a:cs typeface="Arabic Typesetting" panose="03020402040406030203" pitchFamily="66" charset="-78"/>
              </a:rPr>
              <a:t>زاد: إذا عاد شهريار فلن أراك إلا في الظلام والناس نيام</a:t>
            </a:r>
          </a:p>
          <a:p>
            <a:pPr algn="r" rtl="1"/>
            <a:r>
              <a:rPr lang="ar-SA" sz="4000" dirty="0" smtClean="0">
                <a:latin typeface="Arabic Typesetting" panose="03020402040406030203" pitchFamily="66" charset="-78"/>
                <a:cs typeface="Arabic Typesetting" panose="03020402040406030203" pitchFamily="66" charset="-78"/>
              </a:rPr>
              <a:t>العبد: الظلام</a:t>
            </a:r>
          </a:p>
          <a:p>
            <a:pPr algn="r" rtl="1"/>
            <a:r>
              <a:rPr lang="ar-SA" sz="4000" dirty="0" smtClean="0">
                <a:latin typeface="Arabic Typesetting" panose="03020402040406030203" pitchFamily="66" charset="-78"/>
                <a:cs typeface="Arabic Typesetting" panose="03020402040406030203" pitchFamily="66" charset="-78"/>
              </a:rPr>
              <a:t>زاد: نعم، إن أردت الحياة يا حبيبي فاسع في الظلام كالثعبان. احذر أن يدركك الصباح فتقتل</a:t>
            </a:r>
          </a:p>
          <a:p>
            <a:pPr algn="r" rtl="1"/>
            <a:r>
              <a:rPr lang="ar-SA" sz="4000" dirty="0" smtClean="0">
                <a:latin typeface="Arabic Typesetting" panose="03020402040406030203" pitchFamily="66" charset="-78"/>
                <a:cs typeface="Arabic Typesetting" panose="03020402040406030203" pitchFamily="66" charset="-78"/>
              </a:rPr>
              <a:t>زاد: حبي لك يا يحيا إلا في الظلام</a:t>
            </a:r>
          </a:p>
          <a:p>
            <a:pPr algn="r" rtl="1"/>
            <a:r>
              <a:rPr lang="ar-SA" sz="4000" dirty="0" smtClean="0">
                <a:latin typeface="Arabic Typesetting" panose="03020402040406030203" pitchFamily="66" charset="-78"/>
                <a:cs typeface="Arabic Typesetting" panose="03020402040406030203" pitchFamily="66" charset="-78"/>
              </a:rPr>
              <a:t>عبد: فهمت. بئس غرامك أيتها المرأة الجهر، العلانية تقتل فيك الشهوة، كما يقتل ضوء الشمس بعض الجراثيم</a:t>
            </a:r>
            <a:endParaRPr lang="en-US"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73642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المنظر الخامس</a:t>
            </a:r>
            <a:br>
              <a:rPr lang="ar-SA" dirty="0" smtClean="0"/>
            </a:br>
            <a:r>
              <a:rPr lang="ar-SA" dirty="0" smtClean="0"/>
              <a:t>تحول شهريار إلى إنسان آخر</a:t>
            </a:r>
            <a:endParaRPr lang="en-US" dirty="0"/>
          </a:p>
        </p:txBody>
      </p:sp>
      <p:sp>
        <p:nvSpPr>
          <p:cNvPr id="3" name="Content Placeholder 2"/>
          <p:cNvSpPr>
            <a:spLocks noGrp="1"/>
          </p:cNvSpPr>
          <p:nvPr>
            <p:ph idx="1"/>
          </p:nvPr>
        </p:nvSpPr>
        <p:spPr/>
        <p:txBody>
          <a:bodyPr/>
          <a:lstStyle/>
          <a:p>
            <a:pPr algn="r" rtl="1"/>
            <a:r>
              <a:rPr lang="ar-SA" sz="4000" dirty="0" smtClean="0">
                <a:latin typeface="Arabic Typesetting" panose="03020402040406030203" pitchFamily="66" charset="-78"/>
                <a:cs typeface="Arabic Typesetting" panose="03020402040406030203" pitchFamily="66" charset="-78"/>
              </a:rPr>
              <a:t>عبد: أليس هو الذي ذبح في الفراش زوجه الأولى وعشيقها الأسود؟</a:t>
            </a:r>
          </a:p>
          <a:p>
            <a:pPr algn="r" rtl="1"/>
            <a:r>
              <a:rPr lang="ar-SA" sz="4000" dirty="0" smtClean="0">
                <a:latin typeface="Arabic Typesetting" panose="03020402040406030203" pitchFamily="66" charset="-78"/>
                <a:cs typeface="Arabic Typesetting" panose="03020402040406030203" pitchFamily="66" charset="-78"/>
              </a:rPr>
              <a:t>زاد: ذاك شهريار الأول. أما شهريار الآن فإنسان آخر: رجل قضى حياة طويلة في قصر من اللحم والدم! تقدم له في كلية لية عذراء، وتذبح له في كل صباح زوجة. آدمي استنفد كل ما في كلمة «جسد» وكل ما في كلمة «مادة» من معنى، قد استحال الآن إلى إنسان يريد الهرب من كل ما هو مادة وجسد..!</a:t>
            </a:r>
          </a:p>
          <a:p>
            <a:pPr algn="r" rtl="1"/>
            <a:endParaRPr lang="en-US" dirty="0"/>
          </a:p>
        </p:txBody>
      </p:sp>
    </p:spTree>
    <p:extLst>
      <p:ext uri="{BB962C8B-B14F-4D97-AF65-F5344CB8AC3E}">
        <p14:creationId xmlns:p14="http://schemas.microsoft.com/office/powerpoint/2010/main" val="2129177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المنظر الخامس</a:t>
            </a:r>
            <a:br>
              <a:rPr lang="ar-SA" dirty="0" smtClean="0"/>
            </a:br>
            <a:r>
              <a:rPr lang="ar-SA" dirty="0" smtClean="0"/>
              <a:t>الختام</a:t>
            </a:r>
            <a:endParaRPr lang="en-US" dirty="0"/>
          </a:p>
        </p:txBody>
      </p:sp>
      <p:sp>
        <p:nvSpPr>
          <p:cNvPr id="3" name="Content Placeholder 2"/>
          <p:cNvSpPr>
            <a:spLocks noGrp="1"/>
          </p:cNvSpPr>
          <p:nvPr>
            <p:ph idx="1"/>
          </p:nvPr>
        </p:nvSpPr>
        <p:spPr/>
        <p:txBody>
          <a:bodyPr>
            <a:normAutofit/>
          </a:bodyPr>
          <a:lstStyle/>
          <a:p>
            <a:pPr algn="r" rtl="1"/>
            <a:r>
              <a:rPr lang="ar-SA" sz="4400" dirty="0" smtClean="0">
                <a:latin typeface="Arabic Typesetting" panose="03020402040406030203" pitchFamily="66" charset="-78"/>
                <a:cs typeface="Arabic Typesetting" panose="03020402040406030203" pitchFamily="66" charset="-78"/>
              </a:rPr>
              <a:t>شهريار يلاقي غرامه</a:t>
            </a:r>
          </a:p>
          <a:p>
            <a:pPr algn="r" rtl="1"/>
            <a:r>
              <a:rPr lang="ar-SA" sz="4400" dirty="0" smtClean="0">
                <a:latin typeface="Arabic Typesetting" panose="03020402040406030203" pitchFamily="66" charset="-78"/>
                <a:cs typeface="Arabic Typesetting" panose="03020402040406030203" pitchFamily="66" charset="-78"/>
              </a:rPr>
              <a:t>زاد: لا يعرف إلى أين. وهذا سر عذاب هذا المسكين</a:t>
            </a:r>
          </a:p>
          <a:p>
            <a:pPr algn="r" rtl="1"/>
            <a:r>
              <a:rPr lang="ar-SA" sz="4400" dirty="0" smtClean="0">
                <a:latin typeface="Arabic Typesetting" panose="03020402040406030203" pitchFamily="66" charset="-78"/>
                <a:cs typeface="Arabic Typesetting" panose="03020402040406030203" pitchFamily="66" charset="-78"/>
              </a:rPr>
              <a:t>العبد: وأين الآن</a:t>
            </a:r>
          </a:p>
          <a:p>
            <a:pPr algn="r" rtl="1"/>
            <a:r>
              <a:rPr lang="ar-SA" sz="4400" dirty="0" smtClean="0">
                <a:latin typeface="Arabic Typesetting" panose="03020402040406030203" pitchFamily="66" charset="-78"/>
                <a:cs typeface="Arabic Typesetting" panose="03020402040406030203" pitchFamily="66" charset="-78"/>
              </a:rPr>
              <a:t>زاد: هجر الأرض ولم يبلغ السماء... فهو معلق بين الأرض والسماء</a:t>
            </a:r>
            <a:r>
              <a:rPr lang="ar-SA" dirty="0" smtClean="0"/>
              <a:t>.</a:t>
            </a:r>
            <a:endParaRPr lang="en-US" dirty="0"/>
          </a:p>
        </p:txBody>
      </p:sp>
    </p:spTree>
    <p:extLst>
      <p:ext uri="{BB962C8B-B14F-4D97-AF65-F5344CB8AC3E}">
        <p14:creationId xmlns:p14="http://schemas.microsoft.com/office/powerpoint/2010/main" val="3810011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236</TotalTime>
  <Words>329</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Arabic Typesetting</vt:lpstr>
      <vt:lpstr>Arial</vt:lpstr>
      <vt:lpstr>Tahoma</vt:lpstr>
      <vt:lpstr>Trebuchet MS</vt:lpstr>
      <vt:lpstr>Wingdings 3</vt:lpstr>
      <vt:lpstr>Facet</vt:lpstr>
      <vt:lpstr>المنظر الخامس العبد يعبد الجمال:</vt:lpstr>
      <vt:lpstr>المنظر الخامس قضية اللون</vt:lpstr>
      <vt:lpstr>المنظر الخامس: اللون...</vt:lpstr>
      <vt:lpstr>المنظر الخامس دور النهار والليل (الضوء والظلام)</vt:lpstr>
      <vt:lpstr>المنظر الخامس تحول شهريار إلى إنسان آخر</vt:lpstr>
      <vt:lpstr>المنظر الخامس الختام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المنظر الخامس العبد يعبد الجمال:</dc:title>
  <dc:creator>pc.infop</dc:creator>
  <cp:lastModifiedBy>pc.infop</cp:lastModifiedBy>
  <cp:revision>7</cp:revision>
  <dcterms:created xsi:type="dcterms:W3CDTF">2020-08-27T05:08:57Z</dcterms:created>
  <dcterms:modified xsi:type="dcterms:W3CDTF">2020-08-27T09:05:32Z</dcterms:modified>
</cp:coreProperties>
</file>